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708DC-9C70-47D5-82E3-3138E1525C05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B392A-44EE-4CDD-85BB-6426E2A5154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38390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1ABD7-3CB8-C916-8FF8-607E7DA4C6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DB0A17-F20B-635F-2EFD-74BDFE5B4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4946A1-6C81-BF11-9A0F-A5FD0C734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BF1A08-1B2A-7C16-EB87-C4791ADD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7C9861-2F8F-09B8-EC85-5BBCF404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94936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B1326-3F10-5422-9F0C-B7E3587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57E3167-1F09-3C4A-AFFC-67757E7C0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ED0726-F4E7-D4C2-2950-C239E9B3C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D443D5-D774-F24E-F3BA-E78996C2E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7BFEC4-F694-7CCC-E9DD-BEE89483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6747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F89C3C-50A9-4754-4582-C7F685398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A40067-4FDC-0221-B4C7-709A6E8E3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FB231F-E35C-FE16-2800-8EACCF677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294936-5499-69F1-40A4-68897EB8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1F0C86-D07A-713D-3688-FD813BFEA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7132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13F387-4B94-7F1B-0DA6-7C9F4C657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986B1B-4C53-BC87-A20C-DC93A1077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425B52-F77A-C259-B7D2-1661FE62A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A4264F-49F5-A360-E588-FE4F6ADE9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CFD393-66B9-1602-1BF3-167D0905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82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D5F46-59E5-FDE3-0865-AE6F737FE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89B5AF-7F1C-C625-CFE0-320A44B93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F39CDF-9B54-8CEC-AB00-417B35FD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B438D8-1810-3B6C-2B15-80684DEEB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A53C47-1304-8A50-1CAF-421A21ADE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820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32EDF-D06B-80F9-9D8E-5B670937E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2EBBE-426C-6C85-3085-0D271FE111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6517D6-0A83-FA42-5372-97136FF6A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4E0826-8E0F-B025-9150-D6C38C095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A6F0F1-AB03-EEE8-7206-4E1938C28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C37CC9-E5EA-C55A-8147-65053F644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828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24B75-E635-B5C5-7B56-ECA334068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E9E2F7-6E5A-54CA-6C93-1F326518C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6F2FE3-3EDE-1C3A-48E6-77A725ECD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262EA93-994B-1899-AD1D-0204C3705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8E6E470-F549-6658-28A0-6A874785F1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5463CB-448A-B035-41E1-DA18E2CDB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B23069-F5B7-B5F1-7768-BFF60689B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B9FD6AF-00DB-84A6-027A-31253306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999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75D8F6-CF35-D14E-A04A-FC719DD80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A3E218-6C4C-7C5F-6044-B0FBA5BE6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187C2ED-44DC-6B7A-7EB7-4950030B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D85BC4-815E-CA1F-0065-00D5A38A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2769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8B478E-7E9A-C06D-99C6-C5F54A6B6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856FB5F-3885-3B25-6BF7-EDA23F081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09145CF-A11D-8BD8-27C0-C323049B5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273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7D3DFE-343C-C987-ABC6-B43AACD9F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8F0EE5-1718-7FFC-B69C-57FD260B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49FBEC-FA16-46F9-94F9-645004AC4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D3629B-D1D5-AA7D-A10B-244695CE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EA3556-39DF-289B-EF85-14290291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9E420C-380E-3527-8076-5F939EF0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6750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C81E05-F1B1-9576-0E7B-0A70F61AB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0B99B3E-4889-170F-6888-F4815BFA66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DCD5ED-484E-ACB9-DB02-59C357396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96F87E-B739-9BB2-9685-23077FC70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454959-4FB7-7324-D648-0D784BDBE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2AA254-651F-414B-CB37-6EEAE37E5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029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1C9023F-74AA-7938-EF75-33FB95D79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CAB345-1421-0FD1-E1AB-84F2CC4CD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7DEACD-5FBD-B77E-0A30-8FEAF82DB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AF253E-511A-4BE2-8012-0244DBB29E01}" type="datetimeFigureOut">
              <a:rPr lang="es-CR" smtClean="0"/>
              <a:t>7/5/2025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B5153F-A188-ED03-E470-219DA03F78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F63B90-4DF4-4CF5-5F29-A571E5A1B3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406F34-5CA2-4C40-991B-26FFD413B5B9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8596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onis@misalud.go.cr" TargetMode="Externa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B67CD5C-8D64-123C-5D16-655C8FB56D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0033" y="2950618"/>
            <a:ext cx="3092122" cy="2014672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171B976-F444-0C63-F9BA-51150C38B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681" y="3194839"/>
            <a:ext cx="2472337" cy="1577373"/>
          </a:xfrm>
          <a:prstGeom prst="rect">
            <a:avLst/>
          </a:prstGeom>
        </p:spPr>
      </p:pic>
      <p:sp>
        <p:nvSpPr>
          <p:cNvPr id="84" name="Google Shape;8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496"/>
              </a:gs>
            </a:gsLst>
            <a:lin ang="66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/>
          <p:nvPr/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rgbClr val="2F5496">
                  <a:alpha val="44313"/>
                </a:srgbClr>
              </a:gs>
              <a:gs pos="100000">
                <a:srgbClr val="000000">
                  <a:alpha val="28235"/>
                </a:srgbClr>
              </a:gs>
            </a:gsLst>
            <a:lin ang="12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3575486" y="1411924"/>
            <a:ext cx="5669372" cy="963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br>
              <a:rPr lang="es-CR" sz="2300" dirty="0">
                <a:solidFill>
                  <a:srgbClr val="FFFFFF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</a:br>
            <a:r>
              <a:rPr lang="es-CR" sz="2900" b="1" dirty="0">
                <a:solidFill>
                  <a:srgbClr val="FFFFFF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Consejo Nacional de Investigación</a:t>
            </a:r>
            <a:br>
              <a:rPr lang="es-CR" sz="2900" b="1" dirty="0">
                <a:solidFill>
                  <a:srgbClr val="FFFFFF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</a:br>
            <a:br>
              <a:rPr lang="es-CR" sz="2300" dirty="0">
                <a:solidFill>
                  <a:srgbClr val="FFFFFF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</a:br>
            <a:r>
              <a:rPr lang="es-CR" sz="2900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  <a:sym typeface="Arial"/>
              </a:rPr>
              <a:t>Te invita a la I capacitación </a:t>
            </a:r>
            <a:br>
              <a:rPr lang="es-CR" sz="2900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  <a:sym typeface="Arial"/>
              </a:rPr>
            </a:br>
            <a:br>
              <a:rPr lang="es-CR" sz="2900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  <a:sym typeface="Arial"/>
              </a:rPr>
            </a:br>
            <a:r>
              <a:rPr lang="es-CR" sz="2900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  <a:sym typeface="Arial"/>
              </a:rPr>
              <a:t>¨BIOEQUIVALENCIA”</a:t>
            </a:r>
            <a:endParaRPr lang="es-CR" dirty="0">
              <a:latin typeface="Century Gothic" panose="020B0502020202020204" pitchFamily="34" charset="0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rgbClr val="4472C4">
                  <a:alpha val="23529"/>
                </a:srgbClr>
              </a:gs>
              <a:gs pos="78000">
                <a:srgbClr val="1F3864">
                  <a:alpha val="0"/>
                </a:srgbClr>
              </a:gs>
              <a:gs pos="100000">
                <a:srgbClr val="1F3864">
                  <a:alpha val="0"/>
                </a:srgbClr>
              </a:gs>
            </a:gsLst>
            <a:lin ang="10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283" b="90576" l="3101" r="93023">
                        <a14:foregroundMark x1="81783" y1="25131" x2="7752" y2="77487"/>
                        <a14:foregroundMark x1="50000" y1="32461" x2="18217" y2="72775"/>
                        <a14:foregroundMark x1="18217" y1="72775" x2="17829" y2="80105"/>
                        <a14:foregroundMark x1="83721" y1="35602" x2="64341" y2="27749"/>
                        <a14:foregroundMark x1="64341" y1="27749" x2="21318" y2="79581"/>
                        <a14:foregroundMark x1="17829" y1="74346" x2="29457" y2="38743"/>
                        <a14:foregroundMark x1="29457" y1="38743" x2="67054" y2="19895"/>
                        <a14:foregroundMark x1="67054" y1="19895" x2="84884" y2="20942"/>
                        <a14:foregroundMark x1="84884" y1="20942" x2="83721" y2="24084"/>
                        <a14:foregroundMark x1="63953" y1="21990" x2="36434" y2="10471"/>
                        <a14:foregroundMark x1="35659" y1="17277" x2="32558" y2="51832"/>
                        <a14:foregroundMark x1="32558" y1="51832" x2="47287" y2="21466"/>
                        <a14:foregroundMark x1="47287" y1="21466" x2="44961" y2="64921"/>
                        <a14:foregroundMark x1="44961" y1="64921" x2="48062" y2="66492"/>
                        <a14:foregroundMark x1="69380" y1="31414" x2="36822" y2="48691"/>
                        <a14:foregroundMark x1="36822" y1="48691" x2="57364" y2="58639"/>
                        <a14:foregroundMark x1="57364" y1="58639" x2="57364" y2="58639"/>
                        <a14:foregroundMark x1="80233" y1="26178" x2="72093" y2="55497"/>
                        <a14:foregroundMark x1="72093" y1="55497" x2="48450" y2="80105"/>
                        <a14:foregroundMark x1="48450" y1="80105" x2="42636" y2="82723"/>
                        <a14:foregroundMark x1="62791" y1="56021" x2="44961" y2="69110"/>
                        <a14:foregroundMark x1="65504" y1="48691" x2="53488" y2="62827"/>
                        <a14:foregroundMark x1="32946" y1="66492" x2="31008" y2="68063"/>
                        <a14:foregroundMark x1="35271" y1="46597" x2="33333" y2="59162"/>
                        <a14:foregroundMark x1="29457" y1="42932" x2="27907" y2="62827"/>
                        <a14:foregroundMark x1="35659" y1="44503" x2="30233" y2="68063"/>
                        <a14:foregroundMark x1="29070" y1="40314" x2="26744" y2="59686"/>
                        <a14:foregroundMark x1="24806" y1="32461" x2="23643" y2="53403"/>
                        <a14:foregroundMark x1="23256" y1="50262" x2="20155" y2="71728"/>
                        <a14:foregroundMark x1="21318" y1="61257" x2="17442" y2="79058"/>
                        <a14:foregroundMark x1="20155" y1="59162" x2="16667" y2="78534"/>
                        <a14:foregroundMark x1="17442" y1="70681" x2="14341" y2="85864"/>
                        <a14:foregroundMark x1="16667" y1="71728" x2="15891" y2="81152"/>
                        <a14:foregroundMark x1="3488" y1="85340" x2="3488" y2="85340"/>
                        <a14:foregroundMark x1="3488" y1="85340" x2="3488" y2="85340"/>
                        <a14:foregroundMark x1="37209" y1="67539" x2="37209" y2="67539"/>
                        <a14:foregroundMark x1="39535" y1="67539" x2="39535" y2="75916"/>
                        <a14:foregroundMark x1="36047" y1="73298" x2="36047" y2="73298"/>
                        <a14:foregroundMark x1="36047" y1="73298" x2="36047" y2="73298"/>
                        <a14:foregroundMark x1="12016" y1="90052" x2="12016" y2="90052"/>
                        <a14:foregroundMark x1="13566" y1="91099" x2="13566" y2="91099"/>
                        <a14:foregroundMark x1="45736" y1="6283" x2="45736" y2="6283"/>
                        <a14:foregroundMark x1="32558" y1="32461" x2="31783" y2="32461"/>
                        <a14:foregroundMark x1="29845" y1="30366" x2="29845" y2="30366"/>
                        <a14:foregroundMark x1="29845" y1="30366" x2="29845" y2="30366"/>
                        <a14:foregroundMark x1="32558" y1="48168" x2="32558" y2="50785"/>
                        <a14:foregroundMark x1="32558" y1="50785" x2="32558" y2="50785"/>
                        <a14:foregroundMark x1="34884" y1="39267" x2="40698" y2="46597"/>
                        <a14:foregroundMark x1="44186" y1="45550" x2="58140" y2="45550"/>
                        <a14:foregroundMark x1="68217" y1="43979" x2="69767" y2="47644"/>
                        <a14:foregroundMark x1="69767" y1="47644" x2="65116" y2="46597"/>
                        <a14:foregroundMark x1="62791" y1="40838" x2="62791" y2="40838"/>
                        <a14:foregroundMark x1="65891" y1="42408" x2="67054" y2="44503"/>
                        <a14:foregroundMark x1="63566" y1="42408" x2="63566" y2="42408"/>
                        <a14:foregroundMark x1="60465" y1="40314" x2="47287" y2="48168"/>
                        <a14:foregroundMark x1="39147" y1="46073" x2="37984" y2="48691"/>
                        <a14:foregroundMark x1="32558" y1="46073" x2="31008" y2="46073"/>
                        <a14:foregroundMark x1="32558" y1="31414" x2="29457" y2="51832"/>
                        <a14:foregroundMark x1="29457" y1="51832" x2="29457" y2="56545"/>
                        <a14:foregroundMark x1="29457" y1="56545" x2="25969" y2="61780"/>
                        <a14:foregroundMark x1="25581" y1="61780" x2="25581" y2="61780"/>
                        <a14:foregroundMark x1="55814" y1="62827" x2="56977" y2="65445"/>
                        <a14:foregroundMark x1="58140" y1="65969" x2="60465" y2="68063"/>
                        <a14:foregroundMark x1="62403" y1="70157" x2="62403" y2="70157"/>
                        <a14:foregroundMark x1="93023" y1="8901" x2="93023" y2="8901"/>
                        <a14:foregroundMark x1="41860" y1="21990" x2="41860" y2="21990"/>
                        <a14:foregroundMark x1="56202" y1="8901" x2="21705" y2="50785"/>
                        <a14:foregroundMark x1="21705" y1="50785" x2="37597" y2="68063"/>
                        <a14:foregroundMark x1="37597" y1="68063" x2="63566" y2="73298"/>
                        <a14:foregroundMark x1="63566" y1="73298" x2="70543" y2="59162"/>
                        <a14:foregroundMark x1="27907" y1="62827" x2="11628" y2="77487"/>
                        <a14:foregroundMark x1="11628" y1="77487" x2="8527" y2="82199"/>
                      </a14:backgroundRemoval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845065" y="757081"/>
            <a:ext cx="2860480" cy="1627100"/>
          </a:xfrm>
          <a:prstGeom prst="rect">
            <a:avLst/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</p:pic>
      <p:sp>
        <p:nvSpPr>
          <p:cNvPr id="92" name="Google Shape;92;p1"/>
          <p:cNvSpPr txBox="1"/>
          <p:nvPr/>
        </p:nvSpPr>
        <p:spPr>
          <a:xfrm>
            <a:off x="648673" y="2547030"/>
            <a:ext cx="6120593" cy="4185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  <a:sym typeface="Arial"/>
              </a:rPr>
              <a:t>Lugar: Centro recreativo Colegio Cirujano Dentistas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  <a:sym typeface="Arial"/>
              </a:rPr>
              <a:t>                     San Antonio de Belén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s-MX" b="1" dirty="0">
              <a:solidFill>
                <a:srgbClr val="FFFFFF"/>
              </a:solidFill>
              <a:latin typeface="Century Gothic" panose="020B0502020202020204" pitchFamily="34" charset="0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  <a:sym typeface="Arial"/>
              </a:rPr>
              <a:t>Fecha : 29 mayo 2025                                                                      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s-MX" b="1" dirty="0">
              <a:solidFill>
                <a:srgbClr val="FFFFFF"/>
              </a:solidFill>
              <a:latin typeface="Century Gothic" panose="020B0502020202020204" pitchFamily="34" charset="0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  <a:sym typeface="Arial"/>
              </a:rPr>
              <a:t>Hora: 8 am a 4 pm </a:t>
            </a:r>
          </a:p>
          <a:p>
            <a:pPr lvl="0" algn="just">
              <a:buClr>
                <a:srgbClr val="000000"/>
              </a:buClr>
              <a:buSzPts val="1400"/>
            </a:pPr>
            <a:endParaRPr lang="es-MX" b="1" dirty="0">
              <a:solidFill>
                <a:srgbClr val="FFFFFF"/>
              </a:solidFill>
              <a:latin typeface="Century Gothic" panose="020B0502020202020204" pitchFamily="34" charset="0"/>
              <a:cs typeface="Arial"/>
              <a:sym typeface="Arial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es-MX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  <a:sym typeface="Arial"/>
              </a:rPr>
              <a:t>Confirmar: </a:t>
            </a:r>
            <a:r>
              <a:rPr lang="es-CR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conis@misalud.go.cr</a:t>
            </a:r>
            <a:endParaRPr lang="es-CR" b="1" dirty="0">
              <a:solidFill>
                <a:srgbClr val="FFFFFF"/>
              </a:solidFill>
              <a:latin typeface="Century Gothic" panose="020B0502020202020204" pitchFamily="34" charset="0"/>
              <a:cs typeface="Arial"/>
            </a:endParaRPr>
          </a:p>
          <a:p>
            <a:pPr algn="just">
              <a:buClr>
                <a:srgbClr val="000000"/>
              </a:buClr>
              <a:buSzPts val="1400"/>
            </a:pPr>
            <a:endParaRPr lang="es-CR" b="1" dirty="0">
              <a:solidFill>
                <a:srgbClr val="FFFFFF"/>
              </a:solidFill>
              <a:latin typeface="Century Gothic" panose="020B0502020202020204" pitchFamily="34" charset="0"/>
              <a:cs typeface="Arial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es-CR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</a:rPr>
              <a:t>      40035425</a:t>
            </a:r>
          </a:p>
          <a:p>
            <a:pPr algn="just">
              <a:buClr>
                <a:srgbClr val="000000"/>
              </a:buClr>
              <a:buSzPts val="1400"/>
            </a:pPr>
            <a:endParaRPr lang="es-CR" b="1" dirty="0">
              <a:solidFill>
                <a:srgbClr val="FFFFFF"/>
              </a:solidFill>
              <a:latin typeface="Century Gothic" panose="020B0502020202020204" pitchFamily="34" charset="0"/>
              <a:cs typeface="Arial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es-CR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</a:rPr>
              <a:t>Cantidad personas: (2 miembros por CEC)</a:t>
            </a:r>
          </a:p>
          <a:p>
            <a:pPr algn="ctr">
              <a:buClr>
                <a:srgbClr val="000000"/>
              </a:buClr>
              <a:buSzPts val="1400"/>
            </a:pPr>
            <a:r>
              <a:rPr lang="es-CR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</a:rPr>
              <a:t>               (1 miembro OIC/OAC)</a:t>
            </a:r>
          </a:p>
          <a:p>
            <a:pPr algn="ctr">
              <a:buClr>
                <a:srgbClr val="000000"/>
              </a:buClr>
              <a:buSzPts val="1400"/>
            </a:pPr>
            <a:r>
              <a:rPr lang="es-CR" b="1" dirty="0">
                <a:solidFill>
                  <a:srgbClr val="FFFFFF"/>
                </a:solidFill>
                <a:latin typeface="Century Gothic" panose="020B0502020202020204" pitchFamily="34" charset="0"/>
                <a:cs typeface="Arial"/>
              </a:rPr>
              <a:t>    Estudiantes ( solo por confirmación)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s-CR" sz="14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A652640-99D3-502A-F92C-FD34359F3A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6925" y="2900146"/>
            <a:ext cx="4191585" cy="272453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6B1B71A-A3F9-35C0-EE2D-BA0E7FEC70B1}"/>
              </a:ext>
            </a:extLst>
          </p:cNvPr>
          <p:cNvCxnSpPr/>
          <p:nvPr/>
        </p:nvCxnSpPr>
        <p:spPr>
          <a:xfrm>
            <a:off x="216310" y="6567949"/>
            <a:ext cx="11492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B7F66FC-D5E7-A9E9-8208-40262D64586C}"/>
              </a:ext>
            </a:extLst>
          </p:cNvPr>
          <p:cNvCxnSpPr>
            <a:cxnSpLocks/>
          </p:cNvCxnSpPr>
          <p:nvPr/>
        </p:nvCxnSpPr>
        <p:spPr>
          <a:xfrm>
            <a:off x="4846383" y="2391483"/>
            <a:ext cx="312757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Imagen 13" descr="Icono&#10;&#10;El contenido generado por IA puede ser incorrecto.">
            <a:extLst>
              <a:ext uri="{FF2B5EF4-FFF2-40B4-BE49-F238E27FC236}">
                <a16:creationId xmlns:a16="http://schemas.microsoft.com/office/drawing/2014/main" id="{32DEB69D-EEAF-A3F4-3312-6CC52D7380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06" y="4771212"/>
            <a:ext cx="319997" cy="3199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77</Words>
  <Application>Microsoft Office PowerPoint</Application>
  <PresentationFormat>Panorámica</PresentationFormat>
  <Paragraphs>15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Tema de Office</vt:lpstr>
      <vt:lpstr> Consejo Nacional de Investigación  Te invita a la I capacitación   ¨BIOEQUIVALENCIA”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Dra. Geiser Calderón Pizarro</dc:creator>
  <cp:lastModifiedBy>Dra. Geiser Calderón Pizarro</cp:lastModifiedBy>
  <cp:revision>7</cp:revision>
  <dcterms:created xsi:type="dcterms:W3CDTF">2025-04-04T15:04:04Z</dcterms:created>
  <dcterms:modified xsi:type="dcterms:W3CDTF">2025-05-07T20:30:33Z</dcterms:modified>
</cp:coreProperties>
</file>